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</p:sldIdLst>
  <p:notesMasterIdLst>
    <p:notesMasterId r:id="rId32"/>
  </p:notesMasterIdLst>
  <p:sldSz cx="9334500" cy="5248275"/>
  <p:notesSz cx="5248275" cy="93345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notesMaster" Target="notesMasters/notesMaster1.xml"/><Relationship Id="rId33" Type="http://schemas.openxmlformats.org/officeDocument/2006/relationships/presProps" Target="presProps.xml"/><Relationship Id="rId34" Type="http://schemas.openxmlformats.org/officeDocument/2006/relationships/viewProps" Target="viewProps.xml"/><Relationship Id="rId35" Type="http://schemas.openxmlformats.org/officeDocument/2006/relationships/theme" Target="theme/theme1.xml"/><Relationship Id="rId3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30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</vt:vector>
  </TitlesOfParts>
  <Company>Created using Slidev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Object Oriented Programming Presentation</dc:title>
  <dc:subject>PptxGenJS Presentation</dc:subject>
  <dc:creator>Nega Voayz</dc:creator>
  <cp:lastModifiedBy>Nega Voayz</cp:lastModifiedBy>
  <cp:revision>1</cp:revision>
  <dcterms:created xsi:type="dcterms:W3CDTF">2025-04-28T17:09:17Z</dcterms:created>
  <dcterms:modified xsi:type="dcterms:W3CDTF">2025-04-28T17:09:17Z</dcterms:modified>
</cp:coreProperties>
</file>